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5"/>
  </p:notesMasterIdLst>
  <p:sldIdLst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81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598E9-42FB-40AC-AB65-A8456A32E195}" v="386" dt="2024-06-06T18:37:27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ED2CFF-9381-428E-8AD2-BE3CEA0F28C5}" type="doc">
      <dgm:prSet loTypeId="urn:microsoft.com/office/officeart/2005/8/layout/vList3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8A2B1C1-9C8B-4569-A195-C87CF40B41D2}">
      <dgm:prSet/>
      <dgm:spPr/>
      <dgm:t>
        <a:bodyPr/>
        <a:lstStyle/>
        <a:p>
          <a:r>
            <a:rPr lang="en-US" dirty="0"/>
            <a:t>End-to-End Encryption: Messages are encrypted, readable only by sender and recipient. Used 3DES,RSA,Hashing</a:t>
          </a:r>
        </a:p>
      </dgm:t>
    </dgm:pt>
    <dgm:pt modelId="{CB28F6E5-592E-40F6-ABBD-7CF7D8994B0D}" type="parTrans" cxnId="{EA2D7289-3C07-46EE-87BF-F80CAF4C8385}">
      <dgm:prSet/>
      <dgm:spPr/>
      <dgm:t>
        <a:bodyPr/>
        <a:lstStyle/>
        <a:p>
          <a:endParaRPr lang="en-US"/>
        </a:p>
      </dgm:t>
    </dgm:pt>
    <dgm:pt modelId="{441F8AAE-CD22-4065-8DC0-6CE868430D11}" type="sibTrans" cxnId="{EA2D7289-3C07-46EE-87BF-F80CAF4C8385}">
      <dgm:prSet/>
      <dgm:spPr/>
      <dgm:t>
        <a:bodyPr/>
        <a:lstStyle/>
        <a:p>
          <a:endParaRPr lang="en-US"/>
        </a:p>
      </dgm:t>
    </dgm:pt>
    <dgm:pt modelId="{BC54049C-FD5A-4520-85A2-937954C2EFD0}">
      <dgm:prSet/>
      <dgm:spPr/>
      <dgm:t>
        <a:bodyPr/>
        <a:lstStyle/>
        <a:p>
          <a:r>
            <a:rPr lang="en-US"/>
            <a:t>Real-Time Messaging: Instant communication using Socket.io.</a:t>
          </a:r>
        </a:p>
      </dgm:t>
    </dgm:pt>
    <dgm:pt modelId="{AA27A635-DBF0-45E0-899C-34EAB55DC2D4}" type="parTrans" cxnId="{42859443-A469-4903-88EB-F5E3ACFD677D}">
      <dgm:prSet/>
      <dgm:spPr/>
      <dgm:t>
        <a:bodyPr/>
        <a:lstStyle/>
        <a:p>
          <a:endParaRPr lang="en-US"/>
        </a:p>
      </dgm:t>
    </dgm:pt>
    <dgm:pt modelId="{395A23E4-30C5-4EA1-9E6B-8EB248B9AB97}" type="sibTrans" cxnId="{42859443-A469-4903-88EB-F5E3ACFD677D}">
      <dgm:prSet/>
      <dgm:spPr/>
      <dgm:t>
        <a:bodyPr/>
        <a:lstStyle/>
        <a:p>
          <a:endParaRPr lang="en-US"/>
        </a:p>
      </dgm:t>
    </dgm:pt>
    <dgm:pt modelId="{4BD8AB09-AAD8-4634-BDD7-0D3EC4C5D658}">
      <dgm:prSet/>
      <dgm:spPr/>
      <dgm:t>
        <a:bodyPr/>
        <a:lstStyle/>
        <a:p>
          <a:r>
            <a:rPr lang="en-US"/>
            <a:t>Machine Learning Integration: Enhancing security and user experience.</a:t>
          </a:r>
        </a:p>
      </dgm:t>
    </dgm:pt>
    <dgm:pt modelId="{53CDB1D1-8C6F-4B3D-B219-73E2388467B1}" type="parTrans" cxnId="{F4715555-B706-439E-BA53-53529A74E38B}">
      <dgm:prSet/>
      <dgm:spPr/>
      <dgm:t>
        <a:bodyPr/>
        <a:lstStyle/>
        <a:p>
          <a:endParaRPr lang="en-US"/>
        </a:p>
      </dgm:t>
    </dgm:pt>
    <dgm:pt modelId="{A144C4B4-198C-4D25-9283-F95B6A4C3238}" type="sibTrans" cxnId="{F4715555-B706-439E-BA53-53529A74E38B}">
      <dgm:prSet/>
      <dgm:spPr/>
      <dgm:t>
        <a:bodyPr/>
        <a:lstStyle/>
        <a:p>
          <a:endParaRPr lang="en-US"/>
        </a:p>
      </dgm:t>
    </dgm:pt>
    <dgm:pt modelId="{3088658D-22D4-42C8-B289-AA158B0A128A}" type="pres">
      <dgm:prSet presAssocID="{09ED2CFF-9381-428E-8AD2-BE3CEA0F28C5}" presName="linearFlow" presStyleCnt="0">
        <dgm:presLayoutVars>
          <dgm:dir/>
          <dgm:resizeHandles val="exact"/>
        </dgm:presLayoutVars>
      </dgm:prSet>
      <dgm:spPr/>
    </dgm:pt>
    <dgm:pt modelId="{77FA68CA-D010-4277-9369-64E63AE51B4C}" type="pres">
      <dgm:prSet presAssocID="{18A2B1C1-9C8B-4569-A195-C87CF40B41D2}" presName="composite" presStyleCnt="0"/>
      <dgm:spPr/>
    </dgm:pt>
    <dgm:pt modelId="{B99DAFDF-CB78-4016-82DF-69FB2C89EF1E}" type="pres">
      <dgm:prSet presAssocID="{18A2B1C1-9C8B-4569-A195-C87CF40B41D2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D6BCA8D-4232-4477-9CD7-EF0687513F39}" type="pres">
      <dgm:prSet presAssocID="{18A2B1C1-9C8B-4569-A195-C87CF40B41D2}" presName="txShp" presStyleLbl="node1" presStyleIdx="0" presStyleCnt="3">
        <dgm:presLayoutVars>
          <dgm:bulletEnabled val="1"/>
        </dgm:presLayoutVars>
      </dgm:prSet>
      <dgm:spPr/>
    </dgm:pt>
    <dgm:pt modelId="{0ABDDE0A-9683-4E9F-9A75-A0F3734200A2}" type="pres">
      <dgm:prSet presAssocID="{441F8AAE-CD22-4065-8DC0-6CE868430D11}" presName="spacing" presStyleCnt="0"/>
      <dgm:spPr/>
    </dgm:pt>
    <dgm:pt modelId="{5B21F154-8522-41EE-B5BC-3D6B92F35E81}" type="pres">
      <dgm:prSet presAssocID="{BC54049C-FD5A-4520-85A2-937954C2EFD0}" presName="composite" presStyleCnt="0"/>
      <dgm:spPr/>
    </dgm:pt>
    <dgm:pt modelId="{9739E7AE-A33E-42EA-8610-0539141BF517}" type="pres">
      <dgm:prSet presAssocID="{BC54049C-FD5A-4520-85A2-937954C2EFD0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49640BC4-3612-4B74-9C79-DF1386E2C2FB}" type="pres">
      <dgm:prSet presAssocID="{BC54049C-FD5A-4520-85A2-937954C2EFD0}" presName="txShp" presStyleLbl="node1" presStyleIdx="1" presStyleCnt="3">
        <dgm:presLayoutVars>
          <dgm:bulletEnabled val="1"/>
        </dgm:presLayoutVars>
      </dgm:prSet>
      <dgm:spPr/>
    </dgm:pt>
    <dgm:pt modelId="{155ED98D-A839-4987-93B1-663DCC9168B9}" type="pres">
      <dgm:prSet presAssocID="{395A23E4-30C5-4EA1-9E6B-8EB248B9AB97}" presName="spacing" presStyleCnt="0"/>
      <dgm:spPr/>
    </dgm:pt>
    <dgm:pt modelId="{D4B834C9-AD85-489D-8E0D-28ECBE1977BD}" type="pres">
      <dgm:prSet presAssocID="{4BD8AB09-AAD8-4634-BDD7-0D3EC4C5D658}" presName="composite" presStyleCnt="0"/>
      <dgm:spPr/>
    </dgm:pt>
    <dgm:pt modelId="{D3957738-983B-4FC6-9D9C-AD0512C08909}" type="pres">
      <dgm:prSet presAssocID="{4BD8AB09-AAD8-4634-BDD7-0D3EC4C5D658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647E461-2894-4C35-9824-382CB112B93B}" type="pres">
      <dgm:prSet presAssocID="{4BD8AB09-AAD8-4634-BDD7-0D3EC4C5D658}" presName="txShp" presStyleLbl="node1" presStyleIdx="2" presStyleCnt="3">
        <dgm:presLayoutVars>
          <dgm:bulletEnabled val="1"/>
        </dgm:presLayoutVars>
      </dgm:prSet>
      <dgm:spPr/>
    </dgm:pt>
  </dgm:ptLst>
  <dgm:cxnLst>
    <dgm:cxn modelId="{E5CA863E-831C-4CE2-B8D1-6AFE191ADFBA}" type="presOf" srcId="{BC54049C-FD5A-4520-85A2-937954C2EFD0}" destId="{49640BC4-3612-4B74-9C79-DF1386E2C2FB}" srcOrd="0" destOrd="0" presId="urn:microsoft.com/office/officeart/2005/8/layout/vList3"/>
    <dgm:cxn modelId="{42859443-A469-4903-88EB-F5E3ACFD677D}" srcId="{09ED2CFF-9381-428E-8AD2-BE3CEA0F28C5}" destId="{BC54049C-FD5A-4520-85A2-937954C2EFD0}" srcOrd="1" destOrd="0" parTransId="{AA27A635-DBF0-45E0-899C-34EAB55DC2D4}" sibTransId="{395A23E4-30C5-4EA1-9E6B-8EB248B9AB97}"/>
    <dgm:cxn modelId="{961CEE67-649A-4E5B-B938-83AF639C6779}" type="presOf" srcId="{18A2B1C1-9C8B-4569-A195-C87CF40B41D2}" destId="{CD6BCA8D-4232-4477-9CD7-EF0687513F39}" srcOrd="0" destOrd="0" presId="urn:microsoft.com/office/officeart/2005/8/layout/vList3"/>
    <dgm:cxn modelId="{F4715555-B706-439E-BA53-53529A74E38B}" srcId="{09ED2CFF-9381-428E-8AD2-BE3CEA0F28C5}" destId="{4BD8AB09-AAD8-4634-BDD7-0D3EC4C5D658}" srcOrd="2" destOrd="0" parTransId="{53CDB1D1-8C6F-4B3D-B219-73E2388467B1}" sibTransId="{A144C4B4-198C-4D25-9283-F95B6A4C3238}"/>
    <dgm:cxn modelId="{EA2D7289-3C07-46EE-87BF-F80CAF4C8385}" srcId="{09ED2CFF-9381-428E-8AD2-BE3CEA0F28C5}" destId="{18A2B1C1-9C8B-4569-A195-C87CF40B41D2}" srcOrd="0" destOrd="0" parTransId="{CB28F6E5-592E-40F6-ABBD-7CF7D8994B0D}" sibTransId="{441F8AAE-CD22-4065-8DC0-6CE868430D11}"/>
    <dgm:cxn modelId="{702A50B0-31CA-42EB-A58A-89EE2B4919BA}" type="presOf" srcId="{09ED2CFF-9381-428E-8AD2-BE3CEA0F28C5}" destId="{3088658D-22D4-42C8-B289-AA158B0A128A}" srcOrd="0" destOrd="0" presId="urn:microsoft.com/office/officeart/2005/8/layout/vList3"/>
    <dgm:cxn modelId="{447221B2-F989-4055-9D71-BF903FB3BDC8}" type="presOf" srcId="{4BD8AB09-AAD8-4634-BDD7-0D3EC4C5D658}" destId="{5647E461-2894-4C35-9824-382CB112B93B}" srcOrd="0" destOrd="0" presId="urn:microsoft.com/office/officeart/2005/8/layout/vList3"/>
    <dgm:cxn modelId="{F090CA06-A00B-40FA-B16E-028F3DD06ADF}" type="presParOf" srcId="{3088658D-22D4-42C8-B289-AA158B0A128A}" destId="{77FA68CA-D010-4277-9369-64E63AE51B4C}" srcOrd="0" destOrd="0" presId="urn:microsoft.com/office/officeart/2005/8/layout/vList3"/>
    <dgm:cxn modelId="{284DF2C4-C2BA-4E0C-AA50-E5C3A9FEAC99}" type="presParOf" srcId="{77FA68CA-D010-4277-9369-64E63AE51B4C}" destId="{B99DAFDF-CB78-4016-82DF-69FB2C89EF1E}" srcOrd="0" destOrd="0" presId="urn:microsoft.com/office/officeart/2005/8/layout/vList3"/>
    <dgm:cxn modelId="{3B8471D0-22BA-4E9C-9297-419E4E9C6F72}" type="presParOf" srcId="{77FA68CA-D010-4277-9369-64E63AE51B4C}" destId="{CD6BCA8D-4232-4477-9CD7-EF0687513F39}" srcOrd="1" destOrd="0" presId="urn:microsoft.com/office/officeart/2005/8/layout/vList3"/>
    <dgm:cxn modelId="{E69F8F88-8B9A-4405-9FD7-5BCB8B983586}" type="presParOf" srcId="{3088658D-22D4-42C8-B289-AA158B0A128A}" destId="{0ABDDE0A-9683-4E9F-9A75-A0F3734200A2}" srcOrd="1" destOrd="0" presId="urn:microsoft.com/office/officeart/2005/8/layout/vList3"/>
    <dgm:cxn modelId="{07326564-C7DD-4F2E-8525-71FDB6C3522D}" type="presParOf" srcId="{3088658D-22D4-42C8-B289-AA158B0A128A}" destId="{5B21F154-8522-41EE-B5BC-3D6B92F35E81}" srcOrd="2" destOrd="0" presId="urn:microsoft.com/office/officeart/2005/8/layout/vList3"/>
    <dgm:cxn modelId="{4ABD1D83-6386-49D3-99D0-17F5B652CC3F}" type="presParOf" srcId="{5B21F154-8522-41EE-B5BC-3D6B92F35E81}" destId="{9739E7AE-A33E-42EA-8610-0539141BF517}" srcOrd="0" destOrd="0" presId="urn:microsoft.com/office/officeart/2005/8/layout/vList3"/>
    <dgm:cxn modelId="{5934763A-5E14-4D8A-8828-509DB7852E56}" type="presParOf" srcId="{5B21F154-8522-41EE-B5BC-3D6B92F35E81}" destId="{49640BC4-3612-4B74-9C79-DF1386E2C2FB}" srcOrd="1" destOrd="0" presId="urn:microsoft.com/office/officeart/2005/8/layout/vList3"/>
    <dgm:cxn modelId="{1F494381-5C65-4D50-972E-962C3DC27711}" type="presParOf" srcId="{3088658D-22D4-42C8-B289-AA158B0A128A}" destId="{155ED98D-A839-4987-93B1-663DCC9168B9}" srcOrd="3" destOrd="0" presId="urn:microsoft.com/office/officeart/2005/8/layout/vList3"/>
    <dgm:cxn modelId="{2B9C91EE-56E2-4940-B8A9-1323B47D663F}" type="presParOf" srcId="{3088658D-22D4-42C8-B289-AA158B0A128A}" destId="{D4B834C9-AD85-489D-8E0D-28ECBE1977BD}" srcOrd="4" destOrd="0" presId="urn:microsoft.com/office/officeart/2005/8/layout/vList3"/>
    <dgm:cxn modelId="{44581956-0195-4D8E-8577-CAAA909E189B}" type="presParOf" srcId="{D4B834C9-AD85-489D-8E0D-28ECBE1977BD}" destId="{D3957738-983B-4FC6-9D9C-AD0512C08909}" srcOrd="0" destOrd="0" presId="urn:microsoft.com/office/officeart/2005/8/layout/vList3"/>
    <dgm:cxn modelId="{64A4BF18-38EF-4C64-B599-860BA83CBD51}" type="presParOf" srcId="{D4B834C9-AD85-489D-8E0D-28ECBE1977BD}" destId="{5647E461-2894-4C35-9824-382CB112B93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FB39F5-7FE7-40F6-B8E8-D4B72D620BE3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E61759E-18E3-4B65-8470-F404D5762EE4}">
      <dgm:prSet custT="1"/>
      <dgm:spPr/>
      <dgm:t>
        <a:bodyPr/>
        <a:lstStyle/>
        <a:p>
          <a:r>
            <a:rPr lang="en-US" sz="2000" b="1" dirty="0"/>
            <a:t>Architecture Overview: Client-server model ensuring security, scalability, and performance</a:t>
          </a:r>
          <a:r>
            <a:rPr lang="en-US" sz="1700" dirty="0"/>
            <a:t>.</a:t>
          </a:r>
        </a:p>
      </dgm:t>
    </dgm:pt>
    <dgm:pt modelId="{21B9F44C-D845-4ACD-9106-5F4DB5AB8120}" type="parTrans" cxnId="{CB254514-548C-4D91-9074-CC06EBF1A3A2}">
      <dgm:prSet/>
      <dgm:spPr/>
      <dgm:t>
        <a:bodyPr/>
        <a:lstStyle/>
        <a:p>
          <a:endParaRPr lang="en-US"/>
        </a:p>
      </dgm:t>
    </dgm:pt>
    <dgm:pt modelId="{12A94D81-05E1-4B11-ABF7-D0AC4116B074}" type="sibTrans" cxnId="{CB254514-548C-4D91-9074-CC06EBF1A3A2}">
      <dgm:prSet/>
      <dgm:spPr/>
      <dgm:t>
        <a:bodyPr/>
        <a:lstStyle/>
        <a:p>
          <a:endParaRPr lang="en-US"/>
        </a:p>
      </dgm:t>
    </dgm:pt>
    <dgm:pt modelId="{8EFB6C34-E017-4079-8DB8-7272D96173C1}">
      <dgm:prSet custT="1"/>
      <dgm:spPr/>
      <dgm:t>
        <a:bodyPr/>
        <a:lstStyle/>
        <a:p>
          <a:r>
            <a:rPr lang="en-US" sz="2000" b="1" dirty="0"/>
            <a:t>Client-Side: Note.js with crypto.js for encryption.</a:t>
          </a:r>
        </a:p>
      </dgm:t>
    </dgm:pt>
    <dgm:pt modelId="{A38FEC51-3876-4C82-8E45-ACB2899DF99E}" type="parTrans" cxnId="{54E2A535-4822-479F-95B8-D1FDD86CCBA5}">
      <dgm:prSet/>
      <dgm:spPr/>
      <dgm:t>
        <a:bodyPr/>
        <a:lstStyle/>
        <a:p>
          <a:endParaRPr lang="en-US"/>
        </a:p>
      </dgm:t>
    </dgm:pt>
    <dgm:pt modelId="{D7B266B7-D735-472D-8334-B2AE4B6A46F0}" type="sibTrans" cxnId="{54E2A535-4822-479F-95B8-D1FDD86CCBA5}">
      <dgm:prSet/>
      <dgm:spPr/>
      <dgm:t>
        <a:bodyPr/>
        <a:lstStyle/>
        <a:p>
          <a:endParaRPr lang="en-US"/>
        </a:p>
      </dgm:t>
    </dgm:pt>
    <dgm:pt modelId="{D64666B6-D40F-4E49-B079-F54808253F86}">
      <dgm:prSet custT="1"/>
      <dgm:spPr/>
      <dgm:t>
        <a:bodyPr/>
        <a:lstStyle/>
        <a:p>
          <a:r>
            <a:rPr lang="en-US" sz="2000" b="1" dirty="0"/>
            <a:t>Server-Side: Node.js </a:t>
          </a:r>
        </a:p>
      </dgm:t>
    </dgm:pt>
    <dgm:pt modelId="{8ADD3D9C-305B-45DB-8D46-67C0EE35414A}" type="parTrans" cxnId="{2EF49A51-7314-409C-A0F5-F2C36567BF49}">
      <dgm:prSet/>
      <dgm:spPr/>
      <dgm:t>
        <a:bodyPr/>
        <a:lstStyle/>
        <a:p>
          <a:endParaRPr lang="en-US"/>
        </a:p>
      </dgm:t>
    </dgm:pt>
    <dgm:pt modelId="{B5B641C9-1C9E-4F14-AB9A-1E670EF2A1CC}" type="sibTrans" cxnId="{2EF49A51-7314-409C-A0F5-F2C36567BF49}">
      <dgm:prSet/>
      <dgm:spPr/>
      <dgm:t>
        <a:bodyPr/>
        <a:lstStyle/>
        <a:p>
          <a:endParaRPr lang="en-US"/>
        </a:p>
      </dgm:t>
    </dgm:pt>
    <dgm:pt modelId="{F8B73D81-584F-4D23-81A5-6B7879FCAF29}">
      <dgm:prSet custT="1"/>
      <dgm:spPr/>
      <dgm:t>
        <a:bodyPr/>
        <a:lstStyle/>
        <a:p>
          <a:r>
            <a:rPr lang="en-US" sz="2000" b="1" dirty="0"/>
            <a:t>Real-Time Communication: Socket.io for messaging.</a:t>
          </a:r>
        </a:p>
      </dgm:t>
    </dgm:pt>
    <dgm:pt modelId="{26BDD5AA-8AA9-4A02-B0DA-21AE6DE9A279}" type="parTrans" cxnId="{02CB491D-1612-4B0E-A5E4-9D70F37BAC1D}">
      <dgm:prSet/>
      <dgm:spPr/>
      <dgm:t>
        <a:bodyPr/>
        <a:lstStyle/>
        <a:p>
          <a:endParaRPr lang="en-US"/>
        </a:p>
      </dgm:t>
    </dgm:pt>
    <dgm:pt modelId="{04F9596F-FB80-453C-A077-74BA69397953}" type="sibTrans" cxnId="{02CB491D-1612-4B0E-A5E4-9D70F37BAC1D}">
      <dgm:prSet/>
      <dgm:spPr/>
      <dgm:t>
        <a:bodyPr/>
        <a:lstStyle/>
        <a:p>
          <a:endParaRPr lang="en-US"/>
        </a:p>
      </dgm:t>
    </dgm:pt>
    <dgm:pt modelId="{70F40772-D940-42BB-80CE-17D338BF735C}" type="pres">
      <dgm:prSet presAssocID="{0DFB39F5-7FE7-40F6-B8E8-D4B72D620BE3}" presName="Name0" presStyleCnt="0">
        <dgm:presLayoutVars>
          <dgm:chMax val="7"/>
          <dgm:chPref val="7"/>
          <dgm:dir/>
        </dgm:presLayoutVars>
      </dgm:prSet>
      <dgm:spPr/>
    </dgm:pt>
    <dgm:pt modelId="{60DAD991-9483-402B-9C2C-419E46FCE4DD}" type="pres">
      <dgm:prSet presAssocID="{0DFB39F5-7FE7-40F6-B8E8-D4B72D620BE3}" presName="Name1" presStyleCnt="0"/>
      <dgm:spPr/>
    </dgm:pt>
    <dgm:pt modelId="{8515AED0-A1BC-4354-BF1E-C84B2EDDE2C0}" type="pres">
      <dgm:prSet presAssocID="{0DFB39F5-7FE7-40F6-B8E8-D4B72D620BE3}" presName="cycle" presStyleCnt="0"/>
      <dgm:spPr/>
    </dgm:pt>
    <dgm:pt modelId="{193AD7B9-DF62-4188-9989-6ADF877519AE}" type="pres">
      <dgm:prSet presAssocID="{0DFB39F5-7FE7-40F6-B8E8-D4B72D620BE3}" presName="srcNode" presStyleLbl="node1" presStyleIdx="0" presStyleCnt="4"/>
      <dgm:spPr/>
    </dgm:pt>
    <dgm:pt modelId="{C964F7C5-1ADA-4BA8-B6BB-5A73B3EC7829}" type="pres">
      <dgm:prSet presAssocID="{0DFB39F5-7FE7-40F6-B8E8-D4B72D620BE3}" presName="conn" presStyleLbl="parChTrans1D2" presStyleIdx="0" presStyleCnt="1"/>
      <dgm:spPr/>
    </dgm:pt>
    <dgm:pt modelId="{C8AD1613-7DF2-47E1-869D-BFE7E0BA7FCF}" type="pres">
      <dgm:prSet presAssocID="{0DFB39F5-7FE7-40F6-B8E8-D4B72D620BE3}" presName="extraNode" presStyleLbl="node1" presStyleIdx="0" presStyleCnt="4"/>
      <dgm:spPr/>
    </dgm:pt>
    <dgm:pt modelId="{286221C8-DBA6-42C7-B5FE-E6CD11519E98}" type="pres">
      <dgm:prSet presAssocID="{0DFB39F5-7FE7-40F6-B8E8-D4B72D620BE3}" presName="dstNode" presStyleLbl="node1" presStyleIdx="0" presStyleCnt="4"/>
      <dgm:spPr/>
    </dgm:pt>
    <dgm:pt modelId="{8BA00586-4332-4E3F-9C37-FAFC7C2D6D05}" type="pres">
      <dgm:prSet presAssocID="{9E61759E-18E3-4B65-8470-F404D5762EE4}" presName="text_1" presStyleLbl="node1" presStyleIdx="0" presStyleCnt="4">
        <dgm:presLayoutVars>
          <dgm:bulletEnabled val="1"/>
        </dgm:presLayoutVars>
      </dgm:prSet>
      <dgm:spPr/>
    </dgm:pt>
    <dgm:pt modelId="{99093FFE-C455-4471-82EA-6ECBE53B0E00}" type="pres">
      <dgm:prSet presAssocID="{9E61759E-18E3-4B65-8470-F404D5762EE4}" presName="accent_1" presStyleCnt="0"/>
      <dgm:spPr/>
    </dgm:pt>
    <dgm:pt modelId="{06A60700-9864-4DE3-BFD0-E67DB0935F7D}" type="pres">
      <dgm:prSet presAssocID="{9E61759E-18E3-4B65-8470-F404D5762EE4}" presName="accentRepeatNode" presStyleLbl="solidFgAcc1" presStyleIdx="0" presStyleCnt="4"/>
      <dgm:spPr/>
    </dgm:pt>
    <dgm:pt modelId="{E7AA1075-2FE2-49BB-97ED-1674EFBDE9D8}" type="pres">
      <dgm:prSet presAssocID="{8EFB6C34-E017-4079-8DB8-7272D96173C1}" presName="text_2" presStyleLbl="node1" presStyleIdx="1" presStyleCnt="4">
        <dgm:presLayoutVars>
          <dgm:bulletEnabled val="1"/>
        </dgm:presLayoutVars>
      </dgm:prSet>
      <dgm:spPr/>
    </dgm:pt>
    <dgm:pt modelId="{E6C1C0DF-8657-4ED9-A676-8AA018A921C8}" type="pres">
      <dgm:prSet presAssocID="{8EFB6C34-E017-4079-8DB8-7272D96173C1}" presName="accent_2" presStyleCnt="0"/>
      <dgm:spPr/>
    </dgm:pt>
    <dgm:pt modelId="{18394C98-F346-4BF2-85E1-510C5F5FB2B2}" type="pres">
      <dgm:prSet presAssocID="{8EFB6C34-E017-4079-8DB8-7272D96173C1}" presName="accentRepeatNode" presStyleLbl="solidFgAcc1" presStyleIdx="1" presStyleCnt="4"/>
      <dgm:spPr/>
    </dgm:pt>
    <dgm:pt modelId="{E8FB5686-9AA1-4E6D-9856-4FA911AC25F5}" type="pres">
      <dgm:prSet presAssocID="{D64666B6-D40F-4E49-B079-F54808253F86}" presName="text_3" presStyleLbl="node1" presStyleIdx="2" presStyleCnt="4">
        <dgm:presLayoutVars>
          <dgm:bulletEnabled val="1"/>
        </dgm:presLayoutVars>
      </dgm:prSet>
      <dgm:spPr/>
    </dgm:pt>
    <dgm:pt modelId="{11F41F98-D898-41A4-B7E3-A4E8CD9E4FFF}" type="pres">
      <dgm:prSet presAssocID="{D64666B6-D40F-4E49-B079-F54808253F86}" presName="accent_3" presStyleCnt="0"/>
      <dgm:spPr/>
    </dgm:pt>
    <dgm:pt modelId="{008ECC06-EA16-4025-9D8F-DE059C5FED26}" type="pres">
      <dgm:prSet presAssocID="{D64666B6-D40F-4E49-B079-F54808253F86}" presName="accentRepeatNode" presStyleLbl="solidFgAcc1" presStyleIdx="2" presStyleCnt="4"/>
      <dgm:spPr/>
    </dgm:pt>
    <dgm:pt modelId="{32B0A04D-EA31-486E-96C5-F6ABD4F9370C}" type="pres">
      <dgm:prSet presAssocID="{F8B73D81-584F-4D23-81A5-6B7879FCAF29}" presName="text_4" presStyleLbl="node1" presStyleIdx="3" presStyleCnt="4" custLinFactNeighborX="-2631" custLinFactNeighborY="4688">
        <dgm:presLayoutVars>
          <dgm:bulletEnabled val="1"/>
        </dgm:presLayoutVars>
      </dgm:prSet>
      <dgm:spPr/>
    </dgm:pt>
    <dgm:pt modelId="{25557D2F-1B23-4257-807F-C9741EA8916A}" type="pres">
      <dgm:prSet presAssocID="{F8B73D81-584F-4D23-81A5-6B7879FCAF29}" presName="accent_4" presStyleCnt="0"/>
      <dgm:spPr/>
    </dgm:pt>
    <dgm:pt modelId="{6D10638B-7D0C-4CC4-8A75-95123603F86F}" type="pres">
      <dgm:prSet presAssocID="{F8B73D81-584F-4D23-81A5-6B7879FCAF29}" presName="accentRepeatNode" presStyleLbl="solidFgAcc1" presStyleIdx="3" presStyleCnt="4"/>
      <dgm:spPr/>
    </dgm:pt>
  </dgm:ptLst>
  <dgm:cxnLst>
    <dgm:cxn modelId="{CB254514-548C-4D91-9074-CC06EBF1A3A2}" srcId="{0DFB39F5-7FE7-40F6-B8E8-D4B72D620BE3}" destId="{9E61759E-18E3-4B65-8470-F404D5762EE4}" srcOrd="0" destOrd="0" parTransId="{21B9F44C-D845-4ACD-9106-5F4DB5AB8120}" sibTransId="{12A94D81-05E1-4B11-ABF7-D0AC4116B074}"/>
    <dgm:cxn modelId="{02CB491D-1612-4B0E-A5E4-9D70F37BAC1D}" srcId="{0DFB39F5-7FE7-40F6-B8E8-D4B72D620BE3}" destId="{F8B73D81-584F-4D23-81A5-6B7879FCAF29}" srcOrd="3" destOrd="0" parTransId="{26BDD5AA-8AA9-4A02-B0DA-21AE6DE9A279}" sibTransId="{04F9596F-FB80-453C-A077-74BA69397953}"/>
    <dgm:cxn modelId="{54E2A535-4822-479F-95B8-D1FDD86CCBA5}" srcId="{0DFB39F5-7FE7-40F6-B8E8-D4B72D620BE3}" destId="{8EFB6C34-E017-4079-8DB8-7272D96173C1}" srcOrd="1" destOrd="0" parTransId="{A38FEC51-3876-4C82-8E45-ACB2899DF99E}" sibTransId="{D7B266B7-D735-472D-8334-B2AE4B6A46F0}"/>
    <dgm:cxn modelId="{2EF49A51-7314-409C-A0F5-F2C36567BF49}" srcId="{0DFB39F5-7FE7-40F6-B8E8-D4B72D620BE3}" destId="{D64666B6-D40F-4E49-B079-F54808253F86}" srcOrd="2" destOrd="0" parTransId="{8ADD3D9C-305B-45DB-8D46-67C0EE35414A}" sibTransId="{B5B641C9-1C9E-4F14-AB9A-1E670EF2A1CC}"/>
    <dgm:cxn modelId="{4D94D67A-EB9F-41E2-8B5B-22CBE865E63E}" type="presOf" srcId="{F8B73D81-584F-4D23-81A5-6B7879FCAF29}" destId="{32B0A04D-EA31-486E-96C5-F6ABD4F9370C}" srcOrd="0" destOrd="0" presId="urn:microsoft.com/office/officeart/2008/layout/VerticalCurvedList"/>
    <dgm:cxn modelId="{49452680-551C-42AB-9151-29934D484B4A}" type="presOf" srcId="{8EFB6C34-E017-4079-8DB8-7272D96173C1}" destId="{E7AA1075-2FE2-49BB-97ED-1674EFBDE9D8}" srcOrd="0" destOrd="0" presId="urn:microsoft.com/office/officeart/2008/layout/VerticalCurvedList"/>
    <dgm:cxn modelId="{AD5FD3BA-BC54-46CB-BBEB-E6F4682C839C}" type="presOf" srcId="{9E61759E-18E3-4B65-8470-F404D5762EE4}" destId="{8BA00586-4332-4E3F-9C37-FAFC7C2D6D05}" srcOrd="0" destOrd="0" presId="urn:microsoft.com/office/officeart/2008/layout/VerticalCurvedList"/>
    <dgm:cxn modelId="{BD630EBE-BDDF-42C5-A516-C41DE586A3E4}" type="presOf" srcId="{0DFB39F5-7FE7-40F6-B8E8-D4B72D620BE3}" destId="{70F40772-D940-42BB-80CE-17D338BF735C}" srcOrd="0" destOrd="0" presId="urn:microsoft.com/office/officeart/2008/layout/VerticalCurvedList"/>
    <dgm:cxn modelId="{767A1FD6-D638-4670-AA9C-FE1D8E058009}" type="presOf" srcId="{12A94D81-05E1-4B11-ABF7-D0AC4116B074}" destId="{C964F7C5-1ADA-4BA8-B6BB-5A73B3EC7829}" srcOrd="0" destOrd="0" presId="urn:microsoft.com/office/officeart/2008/layout/VerticalCurvedList"/>
    <dgm:cxn modelId="{BB11A4F6-5FF7-4C1F-82C4-EB49FAA9D31F}" type="presOf" srcId="{D64666B6-D40F-4E49-B079-F54808253F86}" destId="{E8FB5686-9AA1-4E6D-9856-4FA911AC25F5}" srcOrd="0" destOrd="0" presId="urn:microsoft.com/office/officeart/2008/layout/VerticalCurvedList"/>
    <dgm:cxn modelId="{2B110B8D-F234-4B30-B0D9-62E58BCBE951}" type="presParOf" srcId="{70F40772-D940-42BB-80CE-17D338BF735C}" destId="{60DAD991-9483-402B-9C2C-419E46FCE4DD}" srcOrd="0" destOrd="0" presId="urn:microsoft.com/office/officeart/2008/layout/VerticalCurvedList"/>
    <dgm:cxn modelId="{74776479-03C8-4C27-9C72-386ECE360163}" type="presParOf" srcId="{60DAD991-9483-402B-9C2C-419E46FCE4DD}" destId="{8515AED0-A1BC-4354-BF1E-C84B2EDDE2C0}" srcOrd="0" destOrd="0" presId="urn:microsoft.com/office/officeart/2008/layout/VerticalCurvedList"/>
    <dgm:cxn modelId="{65354BF9-DEF1-49DB-9345-051809E17631}" type="presParOf" srcId="{8515AED0-A1BC-4354-BF1E-C84B2EDDE2C0}" destId="{193AD7B9-DF62-4188-9989-6ADF877519AE}" srcOrd="0" destOrd="0" presId="urn:microsoft.com/office/officeart/2008/layout/VerticalCurvedList"/>
    <dgm:cxn modelId="{57B9F02A-391F-4146-9F92-C1D9B9AD68DB}" type="presParOf" srcId="{8515AED0-A1BC-4354-BF1E-C84B2EDDE2C0}" destId="{C964F7C5-1ADA-4BA8-B6BB-5A73B3EC7829}" srcOrd="1" destOrd="0" presId="urn:microsoft.com/office/officeart/2008/layout/VerticalCurvedList"/>
    <dgm:cxn modelId="{2567F1CB-1191-4DE5-939E-F1AB99DC51D2}" type="presParOf" srcId="{8515AED0-A1BC-4354-BF1E-C84B2EDDE2C0}" destId="{C8AD1613-7DF2-47E1-869D-BFE7E0BA7FCF}" srcOrd="2" destOrd="0" presId="urn:microsoft.com/office/officeart/2008/layout/VerticalCurvedList"/>
    <dgm:cxn modelId="{8C679ED6-FD28-434D-AF07-0C053F73D96F}" type="presParOf" srcId="{8515AED0-A1BC-4354-BF1E-C84B2EDDE2C0}" destId="{286221C8-DBA6-42C7-B5FE-E6CD11519E98}" srcOrd="3" destOrd="0" presId="urn:microsoft.com/office/officeart/2008/layout/VerticalCurvedList"/>
    <dgm:cxn modelId="{1AAAA527-8223-4465-A40A-980BF1D4F738}" type="presParOf" srcId="{60DAD991-9483-402B-9C2C-419E46FCE4DD}" destId="{8BA00586-4332-4E3F-9C37-FAFC7C2D6D05}" srcOrd="1" destOrd="0" presId="urn:microsoft.com/office/officeart/2008/layout/VerticalCurvedList"/>
    <dgm:cxn modelId="{34CAB029-40F5-493F-A98C-12CC91AE96FF}" type="presParOf" srcId="{60DAD991-9483-402B-9C2C-419E46FCE4DD}" destId="{99093FFE-C455-4471-82EA-6ECBE53B0E00}" srcOrd="2" destOrd="0" presId="urn:microsoft.com/office/officeart/2008/layout/VerticalCurvedList"/>
    <dgm:cxn modelId="{A5AD82F6-3FE2-4AFA-BF80-4E00D5145D56}" type="presParOf" srcId="{99093FFE-C455-4471-82EA-6ECBE53B0E00}" destId="{06A60700-9864-4DE3-BFD0-E67DB0935F7D}" srcOrd="0" destOrd="0" presId="urn:microsoft.com/office/officeart/2008/layout/VerticalCurvedList"/>
    <dgm:cxn modelId="{B5420B57-2841-457E-A34B-3B0CE56865DC}" type="presParOf" srcId="{60DAD991-9483-402B-9C2C-419E46FCE4DD}" destId="{E7AA1075-2FE2-49BB-97ED-1674EFBDE9D8}" srcOrd="3" destOrd="0" presId="urn:microsoft.com/office/officeart/2008/layout/VerticalCurvedList"/>
    <dgm:cxn modelId="{6369FDA3-7DBA-420C-8A08-DE3CC9E86F9A}" type="presParOf" srcId="{60DAD991-9483-402B-9C2C-419E46FCE4DD}" destId="{E6C1C0DF-8657-4ED9-A676-8AA018A921C8}" srcOrd="4" destOrd="0" presId="urn:microsoft.com/office/officeart/2008/layout/VerticalCurvedList"/>
    <dgm:cxn modelId="{A024B01F-DF6F-461B-B4F8-C83D240D6020}" type="presParOf" srcId="{E6C1C0DF-8657-4ED9-A676-8AA018A921C8}" destId="{18394C98-F346-4BF2-85E1-510C5F5FB2B2}" srcOrd="0" destOrd="0" presId="urn:microsoft.com/office/officeart/2008/layout/VerticalCurvedList"/>
    <dgm:cxn modelId="{F6773B75-B9E3-48BB-8644-32711B19626F}" type="presParOf" srcId="{60DAD991-9483-402B-9C2C-419E46FCE4DD}" destId="{E8FB5686-9AA1-4E6D-9856-4FA911AC25F5}" srcOrd="5" destOrd="0" presId="urn:microsoft.com/office/officeart/2008/layout/VerticalCurvedList"/>
    <dgm:cxn modelId="{F10021A1-1F3B-49BB-9AD7-DFE208E290E1}" type="presParOf" srcId="{60DAD991-9483-402B-9C2C-419E46FCE4DD}" destId="{11F41F98-D898-41A4-B7E3-A4E8CD9E4FFF}" srcOrd="6" destOrd="0" presId="urn:microsoft.com/office/officeart/2008/layout/VerticalCurvedList"/>
    <dgm:cxn modelId="{9F7519DC-F134-45F2-BA3F-36D23087AA55}" type="presParOf" srcId="{11F41F98-D898-41A4-B7E3-A4E8CD9E4FFF}" destId="{008ECC06-EA16-4025-9D8F-DE059C5FED26}" srcOrd="0" destOrd="0" presId="urn:microsoft.com/office/officeart/2008/layout/VerticalCurvedList"/>
    <dgm:cxn modelId="{BB21A00C-B2A9-4C0A-9102-6B8E7FA408F7}" type="presParOf" srcId="{60DAD991-9483-402B-9C2C-419E46FCE4DD}" destId="{32B0A04D-EA31-486E-96C5-F6ABD4F9370C}" srcOrd="7" destOrd="0" presId="urn:microsoft.com/office/officeart/2008/layout/VerticalCurvedList"/>
    <dgm:cxn modelId="{3262934B-FB45-4174-B8EB-AA8077B19C9D}" type="presParOf" srcId="{60DAD991-9483-402B-9C2C-419E46FCE4DD}" destId="{25557D2F-1B23-4257-807F-C9741EA8916A}" srcOrd="8" destOrd="0" presId="urn:microsoft.com/office/officeart/2008/layout/VerticalCurvedList"/>
    <dgm:cxn modelId="{5E419593-A0BF-4B5F-82B9-9C90B221EC18}" type="presParOf" srcId="{25557D2F-1B23-4257-807F-C9741EA8916A}" destId="{6D10638B-7D0C-4CC4-8A75-95123603F8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CA8D-4232-4477-9CD7-EF0687513F39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2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End-to-End Encryption: Messages are encrypted, readable only by sender and recipient. Used 3DES,RSA,Hashing</a:t>
          </a:r>
        </a:p>
      </dsp:txBody>
      <dsp:txXfrm rot="10800000">
        <a:off x="2365971" y="883"/>
        <a:ext cx="6690570" cy="1209216"/>
      </dsp:txXfrm>
    </dsp:sp>
    <dsp:sp modelId="{B99DAFDF-CB78-4016-82DF-69FB2C89EF1E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9640BC4-3612-4B74-9C79-DF1386E2C2FB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2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Real-Time Messaging: Instant communication using Socket.io.</a:t>
          </a:r>
        </a:p>
      </dsp:txBody>
      <dsp:txXfrm rot="10800000">
        <a:off x="2365971" y="1571060"/>
        <a:ext cx="6690570" cy="1209216"/>
      </dsp:txXfrm>
    </dsp:sp>
    <dsp:sp modelId="{9739E7AE-A33E-42EA-8610-0539141BF517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647E461-2894-4C35-9824-382CB112B93B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2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Machine Learning Integration: Enhancing security and user experience.</a:t>
          </a:r>
        </a:p>
      </dsp:txBody>
      <dsp:txXfrm rot="10800000">
        <a:off x="2365971" y="3141237"/>
        <a:ext cx="6690570" cy="1209216"/>
      </dsp:txXfrm>
    </dsp:sp>
    <dsp:sp modelId="{D3957738-983B-4FC6-9D9C-AD0512C08909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4F7C5-1ADA-4BA8-B6BB-5A73B3EC7829}">
      <dsp:nvSpPr>
        <dsp:cNvPr id="0" name=""/>
        <dsp:cNvSpPr/>
      </dsp:nvSpPr>
      <dsp:spPr>
        <a:xfrm>
          <a:off x="-7446869" y="-1138068"/>
          <a:ext cx="8861420" cy="8861420"/>
        </a:xfrm>
        <a:prstGeom prst="blockArc">
          <a:avLst>
            <a:gd name="adj1" fmla="val 18900000"/>
            <a:gd name="adj2" fmla="val 2700000"/>
            <a:gd name="adj3" fmla="val 24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00586-4332-4E3F-9C37-FAFC7C2D6D05}">
      <dsp:nvSpPr>
        <dsp:cNvPr id="0" name=""/>
        <dsp:cNvSpPr/>
      </dsp:nvSpPr>
      <dsp:spPr>
        <a:xfrm>
          <a:off x="740006" y="506276"/>
          <a:ext cx="5251965" cy="101307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413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Architecture Overview: Client-server model ensuring security, scalability, and performance</a:t>
          </a:r>
          <a:r>
            <a:rPr lang="en-US" sz="1700" kern="1200" dirty="0"/>
            <a:t>.</a:t>
          </a:r>
        </a:p>
      </dsp:txBody>
      <dsp:txXfrm>
        <a:off x="740006" y="506276"/>
        <a:ext cx="5251965" cy="1013079"/>
      </dsp:txXfrm>
    </dsp:sp>
    <dsp:sp modelId="{06A60700-9864-4DE3-BFD0-E67DB0935F7D}">
      <dsp:nvSpPr>
        <dsp:cNvPr id="0" name=""/>
        <dsp:cNvSpPr/>
      </dsp:nvSpPr>
      <dsp:spPr>
        <a:xfrm>
          <a:off x="106831" y="379641"/>
          <a:ext cx="1266349" cy="126634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7AA1075-2FE2-49BB-97ED-1674EFBDE9D8}">
      <dsp:nvSpPr>
        <dsp:cNvPr id="0" name=""/>
        <dsp:cNvSpPr/>
      </dsp:nvSpPr>
      <dsp:spPr>
        <a:xfrm>
          <a:off x="1320828" y="2026159"/>
          <a:ext cx="4671143" cy="1013079"/>
        </a:xfrm>
        <a:prstGeom prst="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413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Client-Side: Note.js with crypto.js for encryption.</a:t>
          </a:r>
        </a:p>
      </dsp:txBody>
      <dsp:txXfrm>
        <a:off x="1320828" y="2026159"/>
        <a:ext cx="4671143" cy="1013079"/>
      </dsp:txXfrm>
    </dsp:sp>
    <dsp:sp modelId="{18394C98-F346-4BF2-85E1-510C5F5FB2B2}">
      <dsp:nvSpPr>
        <dsp:cNvPr id="0" name=""/>
        <dsp:cNvSpPr/>
      </dsp:nvSpPr>
      <dsp:spPr>
        <a:xfrm>
          <a:off x="687653" y="1899524"/>
          <a:ext cx="1266349" cy="126634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8FB5686-9AA1-4E6D-9856-4FA911AC25F5}">
      <dsp:nvSpPr>
        <dsp:cNvPr id="0" name=""/>
        <dsp:cNvSpPr/>
      </dsp:nvSpPr>
      <dsp:spPr>
        <a:xfrm>
          <a:off x="1320828" y="3546043"/>
          <a:ext cx="4671143" cy="1013079"/>
        </a:xfrm>
        <a:prstGeom prst="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413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Server-Side: Node.js </a:t>
          </a:r>
        </a:p>
      </dsp:txBody>
      <dsp:txXfrm>
        <a:off x="1320828" y="3546043"/>
        <a:ext cx="4671143" cy="1013079"/>
      </dsp:txXfrm>
    </dsp:sp>
    <dsp:sp modelId="{008ECC06-EA16-4025-9D8F-DE059C5FED26}">
      <dsp:nvSpPr>
        <dsp:cNvPr id="0" name=""/>
        <dsp:cNvSpPr/>
      </dsp:nvSpPr>
      <dsp:spPr>
        <a:xfrm>
          <a:off x="687653" y="3419408"/>
          <a:ext cx="1266349" cy="126634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2B0A04D-EA31-486E-96C5-F6ABD4F9370C}">
      <dsp:nvSpPr>
        <dsp:cNvPr id="0" name=""/>
        <dsp:cNvSpPr/>
      </dsp:nvSpPr>
      <dsp:spPr>
        <a:xfrm>
          <a:off x="601827" y="5113419"/>
          <a:ext cx="5251965" cy="1013079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413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Real-Time Communication: Socket.io for messaging.</a:t>
          </a:r>
        </a:p>
      </dsp:txBody>
      <dsp:txXfrm>
        <a:off x="601827" y="5113419"/>
        <a:ext cx="5251965" cy="1013079"/>
      </dsp:txXfrm>
    </dsp:sp>
    <dsp:sp modelId="{6D10638B-7D0C-4CC4-8A75-95123603F86F}">
      <dsp:nvSpPr>
        <dsp:cNvPr id="0" name=""/>
        <dsp:cNvSpPr/>
      </dsp:nvSpPr>
      <dsp:spPr>
        <a:xfrm>
          <a:off x="106831" y="4939291"/>
          <a:ext cx="1266349" cy="126634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ECD46-1FBC-49E3-A853-B10723550264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8CF73-B01B-4830-869F-3EFC11073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43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8CF73-B01B-4830-869F-3EFC110738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7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C651-E22F-47DE-AE6E-1978F2336C96}" type="datetime1">
              <a:rPr lang="LID4096" smtClean="0"/>
              <a:t>06/08/2024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0485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523CD-9BDD-433D-B461-BEC83D651A14}" type="datetime1">
              <a:rPr lang="LID4096" smtClean="0"/>
              <a:t>06/08/2024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636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FF04-18F8-4CFD-9A8E-F06CA8CD6673}" type="datetime1">
              <a:rPr lang="LID4096" smtClean="0"/>
              <a:t>06/08/2024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25189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AE1D-00FE-4536-AC81-EF70C9300BE9}" type="datetime1">
              <a:rPr lang="LID4096" smtClean="0"/>
              <a:t>06/08/2024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7534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43C2-4A18-4FBC-BE0A-19B8AA98A555}" type="datetime1">
              <a:rPr lang="LID4096" smtClean="0"/>
              <a:t>06/08/2024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26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79D0-78FF-4E8D-B957-73561EFD4972}" type="datetime1">
              <a:rPr lang="LID4096" smtClean="0"/>
              <a:t>06/08/2024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9245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A273-1BC6-4A0B-9461-527A10D37F07}" type="datetime1">
              <a:rPr lang="LID4096" smtClean="0"/>
              <a:t>06/08/2024</a:t>
            </a:fld>
            <a:endParaRPr lang="en-L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740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03A-B0BC-4BC7-B68D-7542CCB60E3A}" type="datetime1">
              <a:rPr lang="LID4096" smtClean="0"/>
              <a:t>06/08/2024</a:t>
            </a:fld>
            <a:endParaRPr lang="en-L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6171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4AB6-89A3-4AC9-82CB-F7630CC4F64F}" type="datetime1">
              <a:rPr lang="LID4096" smtClean="0"/>
              <a:t>06/08/2024</a:t>
            </a:fld>
            <a:endParaRPr lang="en-L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0942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E182-48B1-46B6-A197-F38FF3F43AD3}" type="datetime1">
              <a:rPr lang="LID4096" smtClean="0"/>
              <a:t>06/08/2024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586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4AC41-D4F7-4266-8AFE-5713C0C3EDC7}" type="datetime1">
              <a:rPr lang="LID4096" smtClean="0"/>
              <a:t>06/08/2024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0000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6716-2852-40C8-A4E6-0EDF78FC66FE}" type="datetime1">
              <a:rPr lang="LID4096" smtClean="0"/>
              <a:t>06/08/2024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CD4CF-8113-4F40-8FF8-CC1F04CC3CD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023684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EA78C253-927C-B21C-7331-280A930CB71E}"/>
              </a:ext>
            </a:extLst>
          </p:cNvPr>
          <p:cNvSpPr/>
          <p:nvPr/>
        </p:nvSpPr>
        <p:spPr>
          <a:xfrm>
            <a:off x="654343" y="0"/>
            <a:ext cx="1088331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542" y="4945782"/>
            <a:ext cx="7636302" cy="360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Member 1-NILUPUL S.A.-IT21167478</a:t>
            </a:r>
          </a:p>
          <a:p>
            <a:pPr marL="0" indent="0">
              <a:buNone/>
            </a:pPr>
            <a:r>
              <a:rPr lang="en-US" sz="2000" b="1" i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Member 2-DE ZOYSA A.S.-IT21167096</a:t>
            </a:r>
          </a:p>
          <a:p>
            <a:pPr marL="0" indent="0">
              <a:buNone/>
            </a:pPr>
            <a:r>
              <a:rPr lang="en-US" sz="2000" b="1" i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Module-(IE3042)Secure Software System</a:t>
            </a:r>
            <a:br>
              <a:rPr lang="en-US" sz="2000" b="1" i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000" b="1" i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BSc. Information Technology specializing in Cyber Security (UG)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3AC6C77-4CB4-E4B1-F975-887D862607C8}"/>
              </a:ext>
            </a:extLst>
          </p:cNvPr>
          <p:cNvSpPr/>
          <p:nvPr/>
        </p:nvSpPr>
        <p:spPr>
          <a:xfrm>
            <a:off x="637542" y="2394607"/>
            <a:ext cx="6822302" cy="15614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24" y="387645"/>
            <a:ext cx="7015670" cy="2163530"/>
          </a:xfrm>
        </p:spPr>
        <p:txBody>
          <a:bodyPr anchor="t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7200" b="1" i="0" u="none" strike="noStrike" spc="50" baseline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Link </a:t>
            </a:r>
            <a:br>
              <a:rPr lang="en-US" sz="7200" b="1" i="0" u="none" strike="noStrike" spc="50" baseline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</a:br>
            <a:r>
              <a:rPr lang="en-US" sz="7200" b="1" i="0" u="none" strike="noStrike" spc="50" baseline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		Mine </a:t>
            </a:r>
            <a:r>
              <a:rPr lang="en-US" sz="2800" b="1" i="0" u="none" strike="noStrike" spc="50" baseline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2024</a:t>
            </a:r>
            <a:r>
              <a:rPr lang="en-US" sz="7200" b="1" i="0" u="none" strike="noStrike" spc="50" baseline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 </a:t>
            </a:r>
            <a:endParaRPr lang="en-US" sz="7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FCC749-3BFF-B77D-216F-15522B37DD99}"/>
              </a:ext>
            </a:extLst>
          </p:cNvPr>
          <p:cNvSpPr/>
          <p:nvPr/>
        </p:nvSpPr>
        <p:spPr>
          <a:xfrm>
            <a:off x="6916367" y="4074635"/>
            <a:ext cx="4638092" cy="37937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cartoon of a robot&#10;&#10;Description automatically generated">
            <a:extLst>
              <a:ext uri="{FF2B5EF4-FFF2-40B4-BE49-F238E27FC236}">
                <a16:creationId xmlns:a16="http://schemas.microsoft.com/office/drawing/2014/main" id="{8A26D5CE-6C7F-4F90-3E72-61994A1680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693" y="624861"/>
            <a:ext cx="6146644" cy="5845494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A3FF4E71-F7C5-6C26-5668-9D2110CF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BE88-61D1-4CCA-9500-0F01D8A8890B}" type="datetime1">
              <a:rPr lang="LID4096" smtClean="0"/>
              <a:t>06/08/2024</a:t>
            </a:fld>
            <a:endParaRPr lang="en-LK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FD8426E4-FBAF-0524-B1CD-1217B6F8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1</a:t>
            </a:fld>
            <a:endParaRPr lang="en-LK"/>
          </a:p>
        </p:txBody>
      </p:sp>
      <p:pic>
        <p:nvPicPr>
          <p:cNvPr id="60" name="Picture 59" descr="A blue squares on a black background&#10;&#10;Description automatically generated">
            <a:extLst>
              <a:ext uri="{FF2B5EF4-FFF2-40B4-BE49-F238E27FC236}">
                <a16:creationId xmlns:a16="http://schemas.microsoft.com/office/drawing/2014/main" id="{11EB1C85-290F-5387-8DFA-AD763D54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208547" y="-320841"/>
            <a:ext cx="12400547" cy="7175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0B0583-FEA1-43A4-8081-2FED47D08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3DDD8-EDEE-0B26-EDD6-275BD2D6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 fontScale="90000"/>
            <a:scene3d>
              <a:camera prst="obliqueTopLef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3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Thank you for exploring </a:t>
            </a:r>
            <a:br>
              <a:rPr lang="en-US" sz="63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</a:br>
            <a:r>
              <a:rPr lang="en-US" sz="9800" b="1" i="0" u="none" strike="noStrike" baseline="0" dirty="0">
                <a:ln w="22225">
                  <a:solidFill>
                    <a:schemeClr val="tx1"/>
                  </a:solidFill>
                  <a:prstDash val="solid"/>
                </a:ln>
              </a:rPr>
              <a:t>Link Mine </a:t>
            </a:r>
            <a:r>
              <a:rPr lang="en-US" sz="2800" b="1" i="0" u="none" strike="noStrike" baseline="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2024</a:t>
            </a:r>
            <a:r>
              <a:rPr lang="en-US" sz="63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with us!</a:t>
            </a:r>
            <a:br>
              <a:rPr lang="en-US" sz="63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</a:br>
            <a:br>
              <a:rPr lang="en-US" sz="63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</a:br>
            <a:endParaRPr lang="en-US" sz="6300" b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592C-7265-6FA5-CCD9-375A4110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A67DD787-23EA-4A13-8363-944961DD05C1}" type="datetime1">
              <a:rPr lang="LID4096" smtClean="0">
                <a:solidFill>
                  <a:schemeClr val="tx1"/>
                </a:solidFill>
                <a:latin typeface="Calibri" panose="020F0502020204030204"/>
              </a:rPr>
              <a:t>06/08/2024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85EBF-C9CD-68A7-72A5-A1C82965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C4820AE5-97F5-4EFC-821A-606E6A919961}" type="slidenum">
              <a:rPr lang="en-US">
                <a:solidFill>
                  <a:schemeClr val="tx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01A1B-26E3-BCEB-A877-93D775ED9FC6}"/>
              </a:ext>
            </a:extLst>
          </p:cNvPr>
          <p:cNvSpPr txBox="1"/>
          <p:nvPr/>
        </p:nvSpPr>
        <p:spPr>
          <a:xfrm>
            <a:off x="518789" y="4403139"/>
            <a:ext cx="6883959" cy="1323439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Member 1-NILUPUL S.A.-IT21167478</a:t>
            </a:r>
          </a:p>
          <a:p>
            <a:r>
              <a:rPr lang="en-US" sz="2000" dirty="0"/>
              <a:t>Member 2-DE ZOYSA A.S.-IT21167096</a:t>
            </a:r>
          </a:p>
          <a:p>
            <a:r>
              <a:rPr lang="en-US" sz="2000" dirty="0"/>
              <a:t>Module-(IE3042)Secure Software System</a:t>
            </a:r>
            <a:br>
              <a:rPr lang="en-US" sz="2000" dirty="0"/>
            </a:br>
            <a:r>
              <a:rPr lang="en-US" sz="2000" dirty="0"/>
              <a:t>BSc. Information Technology specializing in Cyber Security (UG</a:t>
            </a:r>
            <a:r>
              <a:rPr lang="en-US" dirty="0"/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12E474-D412-DB9B-D211-0AB8B994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-231309"/>
            <a:ext cx="1609403" cy="1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8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EE5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EE5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800" dirty="0"/>
              <a:t>What is Link Mine?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Link Mine is a secure chat application designed to ensure confidentiality in communication.</a:t>
            </a:r>
          </a:p>
          <a:p>
            <a:r>
              <a:rPr dirty="0"/>
              <a:t>Technologies Used: Node.js, </a:t>
            </a:r>
            <a:r>
              <a:rPr dirty="0" err="1"/>
              <a:t>Socket.io,</a:t>
            </a:r>
            <a:r>
              <a:rPr lang="en-US" dirty="0" err="1"/>
              <a:t>M</a:t>
            </a:r>
            <a:r>
              <a:rPr dirty="0" err="1"/>
              <a:t>achine</a:t>
            </a:r>
            <a:r>
              <a:rPr dirty="0"/>
              <a:t> Learning.</a:t>
            </a:r>
          </a:p>
        </p:txBody>
      </p:sp>
      <p:pic>
        <p:nvPicPr>
          <p:cNvPr id="5" name="Picture 4" descr="A blue squares on a black background&#10;&#10;Description automatically generated">
            <a:extLst>
              <a:ext uri="{FF2B5EF4-FFF2-40B4-BE49-F238E27FC236}">
                <a16:creationId xmlns:a16="http://schemas.microsoft.com/office/drawing/2014/main" id="{011D9960-09A0-ECC6-0EE0-1886BEDC5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729994" y="1690688"/>
            <a:ext cx="9623806" cy="540857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F8C406-FE23-ACFA-7EF1-0DE242AA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AD83A-FD16-4BDB-8B8D-DBCB00BBE533}" type="datetime1">
              <a:rPr lang="LID4096" smtClean="0"/>
              <a:t>06/08/2024</a:t>
            </a:fld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77403-D4B3-F128-3B12-007F8172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2</a:t>
            </a:fld>
            <a:endParaRPr lang="en-L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5AAE3-400D-AD99-5460-1C29AD9E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057" y="-96044"/>
            <a:ext cx="1609403" cy="160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ABEDC-53CF-C8D8-7340-0EFB5C44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2986" b="12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Main Features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FCBB9C3-E78E-6F94-4114-0EA81A945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7499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0C3F7C5-32BA-73AF-54D1-39BC5DE6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63A2-83F5-40B8-B83B-B2C5C5443717}" type="datetime1">
              <a:rPr lang="LID4096" smtClean="0"/>
              <a:t>06/08/2024</a:t>
            </a:fld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083F96-017B-5E4F-AD30-2555C055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3</a:t>
            </a:fld>
            <a:endParaRPr lang="en-L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BBEC02-17C8-FFD8-8C26-9963900B4C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597" y="38893"/>
            <a:ext cx="1609403" cy="16073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47D0446-6860-1DFB-3C98-207A9A930C7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-850233" y="-631658"/>
            <a:ext cx="14165179" cy="7967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99DAFDF-CB78-4016-82DF-69FB2C89E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graphicEl>
                                              <a:dgm id="{B99DAFDF-CB78-4016-82DF-69FB2C89EF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graphicEl>
                                              <a:dgm id="{B99DAFDF-CB78-4016-82DF-69FB2C89E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graphicEl>
                                              <a:dgm id="{B99DAFDF-CB78-4016-82DF-69FB2C89E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D6BCA8D-4232-4477-9CD7-EF0687513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graphicEl>
                                              <a:dgm id="{CD6BCA8D-4232-4477-9CD7-EF0687513F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graphicEl>
                                              <a:dgm id="{CD6BCA8D-4232-4477-9CD7-EF0687513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graphicEl>
                                              <a:dgm id="{CD6BCA8D-4232-4477-9CD7-EF0687513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739E7AE-A33E-42EA-8610-0539141BF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graphicEl>
                                              <a:dgm id="{9739E7AE-A33E-42EA-8610-0539141BF5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graphicEl>
                                              <a:dgm id="{9739E7AE-A33E-42EA-8610-0539141BF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graphicEl>
                                              <a:dgm id="{9739E7AE-A33E-42EA-8610-0539141BF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9640BC4-3612-4B74-9C79-DF1386E2C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graphicEl>
                                              <a:dgm id="{49640BC4-3612-4B74-9C79-DF1386E2C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graphicEl>
                                              <a:dgm id="{49640BC4-3612-4B74-9C79-DF1386E2C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graphicEl>
                                              <a:dgm id="{49640BC4-3612-4B74-9C79-DF1386E2C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3957738-983B-4FC6-9D9C-AD0512C08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graphicEl>
                                              <a:dgm id="{D3957738-983B-4FC6-9D9C-AD0512C08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graphicEl>
                                              <a:dgm id="{D3957738-983B-4FC6-9D9C-AD0512C08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graphicEl>
                                              <a:dgm id="{D3957738-983B-4FC6-9D9C-AD0512C08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647E461-2894-4C35-9824-382CB112B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graphicEl>
                                              <a:dgm id="{5647E461-2894-4C35-9824-382CB112B9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graphicEl>
                                              <a:dgm id="{5647E461-2894-4C35-9824-382CB112B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graphicEl>
                                              <a:dgm id="{5647E461-2894-4C35-9824-382CB112B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0559"/>
            <a:ext cx="7555831" cy="2148841"/>
          </a:xfrm>
        </p:spPr>
        <p:txBody>
          <a:bodyPr anchor="t">
            <a:normAutofit/>
          </a:bodyPr>
          <a:lstStyle/>
          <a:p>
            <a:r>
              <a:rPr lang="en-US" sz="4800" b="1" dirty="0"/>
              <a:t>Design and Architecture</a:t>
            </a:r>
          </a:p>
        </p:txBody>
      </p:sp>
      <p:pic>
        <p:nvPicPr>
          <p:cNvPr id="7" name="Picture 6" descr="A hand holding a phone&#10;&#10;Description automatically generated">
            <a:extLst>
              <a:ext uri="{FF2B5EF4-FFF2-40B4-BE49-F238E27FC236}">
                <a16:creationId xmlns:a16="http://schemas.microsoft.com/office/drawing/2014/main" id="{2904F470-6E0E-D19B-588E-0D73F4411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545"/>
          <a:stretch/>
        </p:blipFill>
        <p:spPr>
          <a:xfrm>
            <a:off x="174290" y="2962274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A20B7D5-B194-F050-17B1-A88B9EB878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597655"/>
              </p:ext>
            </p:extLst>
          </p:nvPr>
        </p:nvGraphicFramePr>
        <p:xfrm>
          <a:off x="5930730" y="272715"/>
          <a:ext cx="6086979" cy="6585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2F5FB32C-B47A-B843-1EF1-D7D0CEE2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3A4-F838-4E27-9275-79319E3F2E79}" type="datetime1">
              <a:rPr lang="LID4096" smtClean="0"/>
              <a:t>06/08/2024</a:t>
            </a:fld>
            <a:endParaRPr lang="en-LK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D155059B-EDC6-1531-43ED-13B56DD5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4</a:t>
            </a:fld>
            <a:endParaRPr lang="en-LK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57EE677-4274-9E53-664A-8D5568E25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1319" y="-133114"/>
            <a:ext cx="1609403" cy="1607345"/>
          </a:xfrm>
          <a:prstGeom prst="rect">
            <a:avLst/>
          </a:prstGeom>
        </p:spPr>
      </p:pic>
      <p:pic>
        <p:nvPicPr>
          <p:cNvPr id="28" name="Picture 27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5C69F4A-E386-F588-9828-B9AA5069FE6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-2364292" y="-164434"/>
            <a:ext cx="15899158" cy="7459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64F7C5-1ADA-4BA8-B6BB-5A73B3EC7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>
                                            <p:graphicEl>
                                              <a:dgm id="{C964F7C5-1ADA-4BA8-B6BB-5A73B3EC7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graphicEl>
                                              <a:dgm id="{C964F7C5-1ADA-4BA8-B6BB-5A73B3EC7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graphicEl>
                                              <a:dgm id="{C964F7C5-1ADA-4BA8-B6BB-5A73B3EC7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6A60700-9864-4DE3-BFD0-E67DB0935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>
                                            <p:graphicEl>
                                              <a:dgm id="{06A60700-9864-4DE3-BFD0-E67DB0935F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graphicEl>
                                              <a:dgm id="{06A60700-9864-4DE3-BFD0-E67DB0935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06A60700-9864-4DE3-BFD0-E67DB0935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BA00586-4332-4E3F-9C37-FAFC7C2D6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graphicEl>
                                              <a:dgm id="{8BA00586-4332-4E3F-9C37-FAFC7C2D6D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graphicEl>
                                              <a:dgm id="{8BA00586-4332-4E3F-9C37-FAFC7C2D6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graphicEl>
                                              <a:dgm id="{8BA00586-4332-4E3F-9C37-FAFC7C2D6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8394C98-F346-4BF2-85E1-510C5F5FB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>
                                            <p:graphicEl>
                                              <a:dgm id="{18394C98-F346-4BF2-85E1-510C5F5FB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graphicEl>
                                              <a:dgm id="{18394C98-F346-4BF2-85E1-510C5F5FB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graphicEl>
                                              <a:dgm id="{18394C98-F346-4BF2-85E1-510C5F5FB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7AA1075-2FE2-49BB-97ED-1674EFBDE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graphicEl>
                                              <a:dgm id="{E7AA1075-2FE2-49BB-97ED-1674EFBDE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graphicEl>
                                              <a:dgm id="{E7AA1075-2FE2-49BB-97ED-1674EFBDE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graphicEl>
                                              <a:dgm id="{E7AA1075-2FE2-49BB-97ED-1674EFBDE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08ECC06-EA16-4025-9D8F-DE059C5FE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>
                                            <p:graphicEl>
                                              <a:dgm id="{008ECC06-EA16-4025-9D8F-DE059C5FED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graphicEl>
                                              <a:dgm id="{008ECC06-EA16-4025-9D8F-DE059C5FE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>
                                            <p:graphicEl>
                                              <a:dgm id="{008ECC06-EA16-4025-9D8F-DE059C5FE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FB5686-9AA1-4E6D-9856-4FA911AC2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FB5686-9AA1-4E6D-9856-4FA911AC2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FB5686-9AA1-4E6D-9856-4FA911AC2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>
                                            <p:graphicEl>
                                              <a:dgm id="{E8FB5686-9AA1-4E6D-9856-4FA911AC2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D10638B-7D0C-4CC4-8A75-95123603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>
                                            <p:graphicEl>
                                              <a:dgm id="{6D10638B-7D0C-4CC4-8A75-95123603F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>
                                            <p:graphicEl>
                                              <a:dgm id="{6D10638B-7D0C-4CC4-8A75-95123603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>
                                            <p:graphicEl>
                                              <a:dgm id="{6D10638B-7D0C-4CC4-8A75-95123603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2B0A04D-EA31-486E-96C5-F6ABD4F93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>
                                            <p:graphicEl>
                                              <a:dgm id="{32B0A04D-EA31-486E-96C5-F6ABD4F937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graphicEl>
                                              <a:dgm id="{32B0A04D-EA31-486E-96C5-F6ABD4F93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>
                                            <p:graphicEl>
                                              <a:dgm id="{32B0A04D-EA31-486E-96C5-F6ABD4F93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mputer screen shot of a building&#10;&#10;Description automatically generated">
            <a:extLst>
              <a:ext uri="{FF2B5EF4-FFF2-40B4-BE49-F238E27FC236}">
                <a16:creationId xmlns:a16="http://schemas.microsoft.com/office/drawing/2014/main" id="{D6CD679D-9F2A-2302-A54B-66968A59B5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734728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ck on a circuit board&#10;&#10;Description automatically generated">
            <a:extLst>
              <a:ext uri="{FF2B5EF4-FFF2-40B4-BE49-F238E27FC236}">
                <a16:creationId xmlns:a16="http://schemas.microsoft.com/office/drawing/2014/main" id="{0FF30099-2924-C032-FDD2-E001B2DBE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74305" cy="1899912"/>
          </a:xfrm>
        </p:spPr>
        <p:txBody>
          <a:bodyPr>
            <a:normAutofit/>
          </a:bodyPr>
          <a:lstStyle/>
          <a:p>
            <a:r>
              <a:rPr lang="en-US" sz="4800" b="1" dirty="0"/>
              <a:t>Security Measures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AB276C-6445-459A-6EA1-CF28C9310503}"/>
              </a:ext>
            </a:extLst>
          </p:cNvPr>
          <p:cNvGrpSpPr/>
          <p:nvPr/>
        </p:nvGrpSpPr>
        <p:grpSpPr>
          <a:xfrm>
            <a:off x="613341" y="2411096"/>
            <a:ext cx="9868127" cy="3336306"/>
            <a:chOff x="1332841" y="2411096"/>
            <a:chExt cx="8139794" cy="333630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0D8F5-3226-8599-F694-6207E4541043}"/>
                </a:ext>
              </a:extLst>
            </p:cNvPr>
            <p:cNvSpPr/>
            <p:nvPr/>
          </p:nvSpPr>
          <p:spPr>
            <a:xfrm>
              <a:off x="1332841" y="2411096"/>
              <a:ext cx="3897237" cy="1217886"/>
            </a:xfrm>
            <a:custGeom>
              <a:avLst/>
              <a:gdLst>
                <a:gd name="connsiteX0" fmla="*/ 0 w 3897237"/>
                <a:gd name="connsiteY0" fmla="*/ 0 h 1217886"/>
                <a:gd name="connsiteX1" fmla="*/ 3897237 w 3897237"/>
                <a:gd name="connsiteY1" fmla="*/ 0 h 1217886"/>
                <a:gd name="connsiteX2" fmla="*/ 3897237 w 3897237"/>
                <a:gd name="connsiteY2" fmla="*/ 1217886 h 1217886"/>
                <a:gd name="connsiteX3" fmla="*/ 0 w 3897237"/>
                <a:gd name="connsiteY3" fmla="*/ 1217886 h 1217886"/>
                <a:gd name="connsiteX4" fmla="*/ 0 w 3897237"/>
                <a:gd name="connsiteY4" fmla="*/ 0 h 121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7237" h="1217886">
                  <a:moveTo>
                    <a:pt x="0" y="0"/>
                  </a:moveTo>
                  <a:lnTo>
                    <a:pt x="3897237" y="0"/>
                  </a:lnTo>
                  <a:lnTo>
                    <a:pt x="3897237" y="1217886"/>
                  </a:lnTo>
                  <a:lnTo>
                    <a:pt x="0" y="1217886"/>
                  </a:lnTo>
                  <a:lnTo>
                    <a:pt x="0" y="0"/>
                  </a:lnTo>
                  <a:close/>
                </a:path>
              </a:pathLst>
            </a:cu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4915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User Authentication: Secure login 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5FA81F-8470-0D04-1324-C551FB3D0628}"/>
                </a:ext>
              </a:extLst>
            </p:cNvPr>
            <p:cNvSpPr/>
            <p:nvPr/>
          </p:nvSpPr>
          <p:spPr>
            <a:xfrm>
              <a:off x="5575398" y="2411096"/>
              <a:ext cx="3897237" cy="1217886"/>
            </a:xfrm>
            <a:custGeom>
              <a:avLst/>
              <a:gdLst>
                <a:gd name="connsiteX0" fmla="*/ 0 w 3897237"/>
                <a:gd name="connsiteY0" fmla="*/ 0 h 1217886"/>
                <a:gd name="connsiteX1" fmla="*/ 3897237 w 3897237"/>
                <a:gd name="connsiteY1" fmla="*/ 0 h 1217886"/>
                <a:gd name="connsiteX2" fmla="*/ 3897237 w 3897237"/>
                <a:gd name="connsiteY2" fmla="*/ 1217886 h 1217886"/>
                <a:gd name="connsiteX3" fmla="*/ 0 w 3897237"/>
                <a:gd name="connsiteY3" fmla="*/ 1217886 h 1217886"/>
                <a:gd name="connsiteX4" fmla="*/ 0 w 3897237"/>
                <a:gd name="connsiteY4" fmla="*/ 0 h 121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7237" h="1217886">
                  <a:moveTo>
                    <a:pt x="0" y="0"/>
                  </a:moveTo>
                  <a:lnTo>
                    <a:pt x="3897237" y="0"/>
                  </a:lnTo>
                  <a:lnTo>
                    <a:pt x="3897237" y="1217886"/>
                  </a:lnTo>
                  <a:lnTo>
                    <a:pt x="0" y="1217886"/>
                  </a:lnTo>
                  <a:lnTo>
                    <a:pt x="0" y="0"/>
                  </a:lnTo>
                  <a:close/>
                </a:path>
              </a:pathLst>
            </a:custGeom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4915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Data Encryption: </a:t>
              </a:r>
              <a:r>
                <a:rPr lang="en-US" sz="2800" dirty="0"/>
                <a:t>3DES</a:t>
              </a:r>
              <a:r>
                <a:rPr lang="en-US" sz="2800" kern="1200" dirty="0"/>
                <a:t>for data at rest and in transit use RSA.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FFE221-BA8F-6E05-10A4-5E661913827E}"/>
                </a:ext>
              </a:extLst>
            </p:cNvPr>
            <p:cNvSpPr/>
            <p:nvPr/>
          </p:nvSpPr>
          <p:spPr>
            <a:xfrm>
              <a:off x="4300497" y="4529516"/>
              <a:ext cx="3897237" cy="1217886"/>
            </a:xfrm>
            <a:custGeom>
              <a:avLst/>
              <a:gdLst>
                <a:gd name="connsiteX0" fmla="*/ 0 w 3897237"/>
                <a:gd name="connsiteY0" fmla="*/ 0 h 1217886"/>
                <a:gd name="connsiteX1" fmla="*/ 3897237 w 3897237"/>
                <a:gd name="connsiteY1" fmla="*/ 0 h 1217886"/>
                <a:gd name="connsiteX2" fmla="*/ 3897237 w 3897237"/>
                <a:gd name="connsiteY2" fmla="*/ 1217886 h 1217886"/>
                <a:gd name="connsiteX3" fmla="*/ 0 w 3897237"/>
                <a:gd name="connsiteY3" fmla="*/ 1217886 h 1217886"/>
                <a:gd name="connsiteX4" fmla="*/ 0 w 3897237"/>
                <a:gd name="connsiteY4" fmla="*/ 0 h 121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7237" h="1217886">
                  <a:moveTo>
                    <a:pt x="0" y="0"/>
                  </a:moveTo>
                  <a:lnTo>
                    <a:pt x="3897237" y="0"/>
                  </a:lnTo>
                  <a:lnTo>
                    <a:pt x="3897237" y="1217886"/>
                  </a:lnTo>
                  <a:lnTo>
                    <a:pt x="0" y="1217886"/>
                  </a:lnTo>
                  <a:lnTo>
                    <a:pt x="0" y="0"/>
                  </a:lnTo>
                  <a:close/>
                </a:path>
              </a:pathLst>
            </a:cu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4915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Additional Features: Spam message  detection</a:t>
              </a:r>
              <a:r>
                <a:rPr lang="en-US" sz="2400" dirty="0"/>
                <a:t> t</a:t>
              </a:r>
              <a:r>
                <a:rPr lang="en-US" sz="2400" kern="1200" dirty="0"/>
                <a:t>hrough machine learning.</a:t>
              </a:r>
            </a:p>
          </p:txBody>
        </p:sp>
      </p:grp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45DF4AD3-8C2F-2F42-E7FA-454469BF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FFF0-DEDE-41F1-A71B-FC530DB96D85}" type="datetime1">
              <a:rPr lang="LID4096" smtClean="0"/>
              <a:t>06/08/2024</a:t>
            </a:fld>
            <a:endParaRPr lang="en-LK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45CCF18-2702-A54E-9949-B0BE07D4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5</a:t>
            </a:fld>
            <a:endParaRPr lang="en-LK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1D5F7BA-E33F-F92E-21C9-8B963C522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240" y="-78256"/>
            <a:ext cx="1609403" cy="160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B5FB23AB-9E39-6654-4286-53D62C65A9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7089" y="0"/>
            <a:ext cx="99449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800" b="1" dirty="0"/>
              <a:t>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Operating Systems: Compatibility with Windows and</a:t>
            </a:r>
            <a:r>
              <a:rPr lang="en-US" dirty="0"/>
              <a:t> Linux</a:t>
            </a:r>
            <a:r>
              <a:rPr dirty="0"/>
              <a:t>.</a:t>
            </a:r>
          </a:p>
          <a:p>
            <a:r>
              <a:rPr dirty="0"/>
              <a:t>Front-End: </a:t>
            </a:r>
            <a:r>
              <a:rPr lang="en-US" dirty="0"/>
              <a:t>Node .</a:t>
            </a:r>
            <a:r>
              <a:rPr lang="en-US" dirty="0" err="1"/>
              <a:t>js</a:t>
            </a:r>
            <a:r>
              <a:rPr lang="en-US" dirty="0"/>
              <a:t>, CSS , Html</a:t>
            </a:r>
            <a:endParaRPr dirty="0"/>
          </a:p>
          <a:p>
            <a:r>
              <a:rPr dirty="0"/>
              <a:t>Back-End: Node.js, Express.js, Socket.io.</a:t>
            </a:r>
          </a:p>
          <a:p>
            <a:r>
              <a:rPr dirty="0"/>
              <a:t>Machine Learning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D61FEB-CDF3-9183-C50C-4F81F03F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56124-EA01-45E3-A74F-DB60D074C236}" type="datetime1">
              <a:rPr lang="LID4096" smtClean="0"/>
              <a:t>06/08/2024</a:t>
            </a:fld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8DF5-7F2E-0E8D-3D0C-842CE19E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6</a:t>
            </a:fld>
            <a:endParaRPr lang="en-L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80CFA-0EE2-561B-2B6D-233E3B1A2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512" y="-122636"/>
            <a:ext cx="1609403" cy="160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4E06B1-3959-57DB-745C-9ED5E729B6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13414" y="684588"/>
            <a:ext cx="12618828" cy="75610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i="0" dirty="0">
                <a:effectLst/>
                <a:latin typeface="Söhne"/>
              </a:rPr>
              <a:t>Security Audit and Findings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6035007"/>
          </a:xfrm>
        </p:spPr>
        <p:txBody>
          <a:bodyPr>
            <a:normAutofit/>
          </a:bodyPr>
          <a:lstStyle/>
          <a:p>
            <a:r>
              <a:rPr lang="en-US" sz="3200" dirty="0"/>
              <a:t>Comprehensive testing to identify  security vulnerabilities from using OWSAP ZAP tool 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200" dirty="0"/>
              <a:t>Identified Vulnerabilities</a:t>
            </a:r>
          </a:p>
          <a:p>
            <a:pPr lvl="1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CSP: Wildcard Directive</a:t>
            </a:r>
          </a:p>
          <a:p>
            <a:pPr lvl="1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Content Security Policy (CSP) Header Not Set</a:t>
            </a:r>
          </a:p>
          <a:p>
            <a:pPr lvl="1"/>
            <a:r>
              <a:rPr lang="en-US" b="0" i="0" u="none" strike="noStrike" baseline="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Cross-Domain Misconfiguration </a:t>
            </a:r>
          </a:p>
          <a:p>
            <a:pPr lvl="1"/>
            <a:r>
              <a:rPr lang="en-US" b="0" i="0" u="none" strike="noStrike" baseline="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Missing Anti-clickjacking Header 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097E-F503-3F29-670B-175ED0AF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C0C2-8E04-4FED-A55E-FEF544B09115}" type="datetime1">
              <a:rPr lang="LID4096" smtClean="0"/>
              <a:t>06/08/2024</a:t>
            </a:fld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0A4CC-4142-F9B9-5812-7813F9F7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7</a:t>
            </a:fld>
            <a:endParaRPr lang="en-L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4AA93-7C15-1041-6E39-2058F5F42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601" y="-19886"/>
            <a:ext cx="1609403" cy="160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on a ladder and holding a chart&#10;&#10;Description automatically generated">
            <a:extLst>
              <a:ext uri="{FF2B5EF4-FFF2-40B4-BE49-F238E27FC236}">
                <a16:creationId xmlns:a16="http://schemas.microsoft.com/office/drawing/2014/main" id="{0EA443E1-83CB-8980-BD01-7319BE7115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8222" y="2487849"/>
            <a:ext cx="7620000" cy="571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Market and Future Developments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Market Needs: Growing demand for secure and user-friendly chat applications.</a:t>
            </a:r>
          </a:p>
          <a:p>
            <a:r>
              <a:rPr dirty="0">
                <a:solidFill>
                  <a:schemeClr val="bg1"/>
                </a:solidFill>
              </a:rPr>
              <a:t>Future Enhancements: Expanding machine learning capabilities, adding more security features, improving user interface.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3F8F04D-70B9-E8BF-83F1-DB7FF9D0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AEEF6-D50B-48BA-8759-ECF34EA6CFFD}" type="datetime1">
              <a:rPr lang="LID4096" smtClean="0"/>
              <a:t>06/08/2024</a:t>
            </a:fld>
            <a:endParaRPr lang="en-LK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9AF5D52-B021-BAC8-C5DB-CDFF4B45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CF-8113-4F40-8FF8-CC1F04CC3CDE}" type="slidenum">
              <a:rPr lang="en-LK" smtClean="0"/>
              <a:t>8</a:t>
            </a:fld>
            <a:endParaRPr lang="en-L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B1751F-3F5A-8556-A415-2C79C61E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29" y="-112832"/>
            <a:ext cx="1609403" cy="160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Rectangle 308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0" name="Freeform: Shape 308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F1203-092C-85FD-7969-99DCC8CF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7529C50-F991-45E2-9393-08F7C5573B23}" type="datetime1">
              <a:rPr lang="LID4096" smtClean="0"/>
              <a:t>06/08/2024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60CD2-B330-9CBA-17B0-1919EA41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4820AE5-97F5-4EFC-821A-606E6A919961}" type="slidenum">
              <a:rPr lang="en-US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089" name="Isosceles Triangle 308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Question &amp; Answer Sessions and Delayed Guest of Honor | Garza Protocol  Associates">
            <a:extLst>
              <a:ext uri="{FF2B5EF4-FFF2-40B4-BE49-F238E27FC236}">
                <a16:creationId xmlns:a16="http://schemas.microsoft.com/office/drawing/2014/main" id="{D557100E-F0D3-EDDD-FE9B-5B9B1A92B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155" r="1" b="2653"/>
          <a:stretch/>
        </p:blipFill>
        <p:spPr bwMode="auto">
          <a:xfrm>
            <a:off x="643467" y="1666039"/>
            <a:ext cx="10905066" cy="352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Isosceles Triangle 309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1C3225-7762-39AC-CBE1-55A62A99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831" y="-290914"/>
            <a:ext cx="1609403" cy="1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4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611A4A2960C348B7407C254865D8DC" ma:contentTypeVersion="17" ma:contentTypeDescription="Create a new document." ma:contentTypeScope="" ma:versionID="b4486dea611514e2559166ef502636ee">
  <xsd:schema xmlns:xsd="http://www.w3.org/2001/XMLSchema" xmlns:xs="http://www.w3.org/2001/XMLSchema" xmlns:p="http://schemas.microsoft.com/office/2006/metadata/properties" xmlns:ns3="467634b4-374c-4c6c-9703-50685515c8ac" xmlns:ns4="4a988515-9f11-4db7-bdf9-598b1be62774" targetNamespace="http://schemas.microsoft.com/office/2006/metadata/properties" ma:root="true" ma:fieldsID="3f6bc7c0e7de08bfd6bfd900e76f182b" ns3:_="" ns4:_="">
    <xsd:import namespace="467634b4-374c-4c6c-9703-50685515c8ac"/>
    <xsd:import namespace="4a988515-9f11-4db7-bdf9-598b1be627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634b4-374c-4c6c-9703-50685515c8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988515-9f11-4db7-bdf9-598b1be627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67634b4-374c-4c6c-9703-50685515c8ac" xsi:nil="true"/>
  </documentManagement>
</p:properties>
</file>

<file path=customXml/itemProps1.xml><?xml version="1.0" encoding="utf-8"?>
<ds:datastoreItem xmlns:ds="http://schemas.openxmlformats.org/officeDocument/2006/customXml" ds:itemID="{881BFFC0-574B-4D5C-9F40-3E4AF329FA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383BC2-85C5-4ACA-9758-F74104125A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7634b4-374c-4c6c-9703-50685515c8ac"/>
    <ds:schemaRef ds:uri="4a988515-9f11-4db7-bdf9-598b1be627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708EA3-C2F8-486E-8724-208BEE465129}">
  <ds:schemaRefs>
    <ds:schemaRef ds:uri="467634b4-374c-4c6c-9703-50685515c8ac"/>
    <ds:schemaRef ds:uri="4a988515-9f11-4db7-bdf9-598b1be62774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217</TotalTime>
  <Words>361</Words>
  <Application>Microsoft Office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Arial Rounded MT Bold</vt:lpstr>
      <vt:lpstr>Calibri</vt:lpstr>
      <vt:lpstr>Calibri Light</vt:lpstr>
      <vt:lpstr>Söhne</vt:lpstr>
      <vt:lpstr>Office 2013 - 2022 Theme</vt:lpstr>
      <vt:lpstr>Link    Mine 2024 </vt:lpstr>
      <vt:lpstr>What is Link Mine?</vt:lpstr>
      <vt:lpstr>Main Features</vt:lpstr>
      <vt:lpstr>Design and Architecture</vt:lpstr>
      <vt:lpstr>Security Measures</vt:lpstr>
      <vt:lpstr>Development Environment</vt:lpstr>
      <vt:lpstr>Security Audit and Findings</vt:lpstr>
      <vt:lpstr>Market and Future Developments</vt:lpstr>
      <vt:lpstr>PowerPoint Presentation</vt:lpstr>
      <vt:lpstr>Thank you for exploring  Link Mine 2024 with us!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[Product Name]</dc:title>
  <dc:creator>Chethana Liyanapathirana</dc:creator>
  <cp:lastModifiedBy>De Zoysa  A.S. it21167096</cp:lastModifiedBy>
  <cp:revision>17</cp:revision>
  <dcterms:created xsi:type="dcterms:W3CDTF">2024-05-17T18:31:23Z</dcterms:created>
  <dcterms:modified xsi:type="dcterms:W3CDTF">2024-06-08T12:07:45Z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0x01010030611A4A2960C348B7407C254865D8DC</vt:lpwstr>
  </property>
</Properties>
</file>